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1" d="100"/>
          <a:sy n="31" d="100"/>
        </p:scale>
        <p:origin x="-3270" y="-1728"/>
      </p:cViewPr>
      <p:guideLst>
        <p:guide orient="horz" pos="216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0426"/>
            <a:ext cx="124358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886200"/>
            <a:ext cx="102412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274639"/>
            <a:ext cx="526542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274639"/>
            <a:ext cx="155574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406901"/>
            <a:ext cx="124358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906713"/>
            <a:ext cx="124358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1600201"/>
            <a:ext cx="1041145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1600201"/>
            <a:ext cx="104114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35113"/>
            <a:ext cx="64643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174875"/>
            <a:ext cx="64643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535113"/>
            <a:ext cx="6466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174875"/>
            <a:ext cx="6466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273050"/>
            <a:ext cx="481330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273051"/>
            <a:ext cx="8178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435101"/>
            <a:ext cx="481330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4800600"/>
            <a:ext cx="87782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612775"/>
            <a:ext cx="87782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5367338"/>
            <a:ext cx="87782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00201"/>
            <a:ext cx="131673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3FC6-B972-4B1B-938F-E552CF23CF0E}" type="datetimeFigureOut">
              <a:rPr lang="en-US" smtClean="0"/>
              <a:t>7/24/2015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6356351"/>
            <a:ext cx="463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Google\SHREC\images\t110_cocone_from_perfec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7917" l="2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images\t110_fromM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46333" r="35786" b="37524"/>
          <a:stretch/>
        </p:blipFill>
        <p:spPr bwMode="auto">
          <a:xfrm>
            <a:off x="4038600" y="4792435"/>
            <a:ext cx="2928257" cy="184512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4619" r="59929" b="20381"/>
          <a:stretch/>
        </p:blipFill>
        <p:spPr bwMode="auto">
          <a:xfrm>
            <a:off x="228600" y="4857750"/>
            <a:ext cx="2449286" cy="1714499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3733800"/>
            <a:ext cx="772886" cy="609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7743" y="2476500"/>
            <a:ext cx="1447800" cy="762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667" r="35714" b="38476"/>
          <a:stretch/>
        </p:blipFill>
        <p:spPr bwMode="auto">
          <a:xfrm>
            <a:off x="11811000" y="5007428"/>
            <a:ext cx="2177143" cy="14695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4191" r="59714" b="21714"/>
          <a:stretch/>
        </p:blipFill>
        <p:spPr bwMode="auto">
          <a:xfrm>
            <a:off x="8109857" y="5026477"/>
            <a:ext cx="2046514" cy="16110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20400" y="2628900"/>
            <a:ext cx="1447800" cy="762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83485" y="3853543"/>
            <a:ext cx="772886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:\ResearchDocs\IEEEVIS2015_movedtoGD\kobbelt\IsoExBin\Apps2\Release\f2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5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/>
          <a:stretch/>
        </p:blipFill>
        <p:spPr bwMode="auto">
          <a:xfrm>
            <a:off x="4267200" y="-4482"/>
            <a:ext cx="6508375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5400" y="1662953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0"/>
            <a:ext cx="2209800" cy="1676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2577353"/>
            <a:ext cx="2209800" cy="42806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7730" r="37687" b="45524"/>
          <a:stretch/>
        </p:blipFill>
        <p:spPr bwMode="auto">
          <a:xfrm>
            <a:off x="8686800" y="1492623"/>
            <a:ext cx="5549153" cy="50695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67400" y="251011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9400" y="1492623"/>
            <a:ext cx="2057400" cy="10174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29400" y="3429000"/>
            <a:ext cx="2057400" cy="3133165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ResearchDocs\IEEEVIS2015_movedtoGD\kobbelt\IsoExBin\Apps2\Release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52833" b="62222"/>
          <a:stretch/>
        </p:blipFill>
        <p:spPr bwMode="auto">
          <a:xfrm>
            <a:off x="6781800" y="152400"/>
            <a:ext cx="7188200" cy="3479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3333" r="50000" b="10222"/>
          <a:stretch/>
        </p:blipFill>
        <p:spPr bwMode="auto">
          <a:xfrm>
            <a:off x="6781800" y="4191000"/>
            <a:ext cx="7188200" cy="1879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914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1600" y="2946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4600" y="152400"/>
            <a:ext cx="4267200" cy="76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4600" y="1600200"/>
            <a:ext cx="4267200" cy="20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946400"/>
            <a:ext cx="4648200" cy="1244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32200"/>
            <a:ext cx="4648200" cy="2438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9754" r="76873" b="70804"/>
          <a:stretch/>
        </p:blipFill>
        <p:spPr bwMode="auto">
          <a:xfrm>
            <a:off x="10533528" y="378385"/>
            <a:ext cx="3836895" cy="22688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80604" r="83636" b="14124"/>
          <a:stretch/>
        </p:blipFill>
        <p:spPr bwMode="auto">
          <a:xfrm>
            <a:off x="11004176" y="4401670"/>
            <a:ext cx="3397624" cy="14657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ata\SyntheticDataSets\garb\Flange\shrecVsMergeSha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4191000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Flange\shrecVsMergeShar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9" t="33012" r="22225" b="48961"/>
          <a:stretch/>
        </p:blipFill>
        <p:spPr bwMode="auto">
          <a:xfrm>
            <a:off x="8229600" y="1984887"/>
            <a:ext cx="6074061" cy="44958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1200" y="1066801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-3505201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3"/>
          <a:stretch/>
        </p:blipFill>
        <p:spPr bwMode="auto">
          <a:xfrm>
            <a:off x="-2362200" y="-3537858"/>
            <a:ext cx="10265229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9274629"/>
            <a:ext cx="24383998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1"/>
          <a:stretch/>
        </p:blipFill>
        <p:spPr bwMode="auto">
          <a:xfrm>
            <a:off x="-2497182" y="-9144000"/>
            <a:ext cx="9877696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5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76269" b="58283"/>
          <a:stretch/>
        </p:blipFill>
        <p:spPr bwMode="auto">
          <a:xfrm>
            <a:off x="9921240" y="0"/>
            <a:ext cx="4511040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887133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824484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08332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02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ResearchDocs\IEEEVIS2015_movedtoGD\Data\ictdata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1" r="68625"/>
          <a:stretch/>
        </p:blipFill>
        <p:spPr bwMode="auto">
          <a:xfrm>
            <a:off x="7650480" y="3642360"/>
            <a:ext cx="3825240" cy="321564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3" t="46443" r="7253" b="1556"/>
          <a:stretch/>
        </p:blipFill>
        <p:spPr bwMode="auto">
          <a:xfrm>
            <a:off x="10911840" y="152400"/>
            <a:ext cx="3489960" cy="356616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54040" y="317245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9400" y="3352801"/>
            <a:ext cx="1040130" cy="7340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2052" idx="1"/>
          </p:cNvCxnSpPr>
          <p:nvPr/>
        </p:nvCxnSpPr>
        <p:spPr>
          <a:xfrm flipV="1">
            <a:off x="6583680" y="1935480"/>
            <a:ext cx="4328160" cy="1389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2051" idx="1"/>
          </p:cNvCxnSpPr>
          <p:nvPr/>
        </p:nvCxnSpPr>
        <p:spPr>
          <a:xfrm>
            <a:off x="3859530" y="3719830"/>
            <a:ext cx="3790950" cy="153035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E:\Google\SHREC\images\volt4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3962400"/>
            <a:ext cx="2299571" cy="274179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8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ata\Journal2015ICT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ata\Journal2015ICT\CM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75416" r="4281"/>
          <a:stretch/>
        </p:blipFill>
        <p:spPr bwMode="auto">
          <a:xfrm>
            <a:off x="335279" y="335280"/>
            <a:ext cx="14081761" cy="22479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10200" y="5410200"/>
            <a:ext cx="5105400" cy="1219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Google\SHREC\images\shrecPerfect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Google\SHREC\images\shrecPerfect1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9"/>
          <a:stretch/>
        </p:blipFill>
        <p:spPr bwMode="auto">
          <a:xfrm>
            <a:off x="5301343" y="0"/>
            <a:ext cx="376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2"/>
          <a:stretch/>
        </p:blipFill>
        <p:spPr bwMode="auto">
          <a:xfrm>
            <a:off x="6074229" y="0"/>
            <a:ext cx="2993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3357" r="44475" b="36643"/>
          <a:stretch/>
        </p:blipFill>
        <p:spPr bwMode="auto">
          <a:xfrm>
            <a:off x="9067800" y="0"/>
            <a:ext cx="5562600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2514600"/>
            <a:ext cx="1295400" cy="1828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5402"/>
          <a:stretch/>
        </p:blipFill>
        <p:spPr bwMode="auto">
          <a:xfrm>
            <a:off x="9144000" y="3429000"/>
            <a:ext cx="141732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28331" b="35388"/>
          <a:stretch/>
        </p:blipFill>
        <p:spPr bwMode="auto">
          <a:xfrm>
            <a:off x="9144000" y="1192696"/>
            <a:ext cx="14173200" cy="4810539"/>
          </a:xfrm>
          <a:prstGeom prst="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\SyntheticDataSets\garb\Cannon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1" y="-1676401"/>
            <a:ext cx="15240001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ata\SyntheticDataSets\garb\Cannon\flan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4038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Cannon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27795" r="21897" b="16725"/>
          <a:stretch/>
        </p:blipFill>
        <p:spPr bwMode="auto">
          <a:xfrm>
            <a:off x="9144000" y="220317"/>
            <a:ext cx="5106396" cy="458856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1447800" cy="2083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72200" y="220317"/>
            <a:ext cx="2971800" cy="229428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4598504"/>
            <a:ext cx="2971800" cy="210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ResearchDocs\IEEEVIS2015_movedtoGD\PolyMender_1_7_1\PolyMender_1_7_1_exe\polymederResul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23842" r="1" b="44472"/>
          <a:stretch/>
        </p:blipFill>
        <p:spPr bwMode="auto">
          <a:xfrm>
            <a:off x="9172576" y="3388659"/>
            <a:ext cx="5486400" cy="3621741"/>
          </a:xfrm>
          <a:prstGeom prst="rect">
            <a:avLst/>
          </a:prstGeom>
          <a:noFill/>
          <a:ln w="76200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b="71686"/>
          <a:stretch/>
        </p:blipFill>
        <p:spPr bwMode="auto">
          <a:xfrm>
            <a:off x="9144001" y="30816"/>
            <a:ext cx="5486399" cy="3236259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2895600"/>
            <a:ext cx="685800" cy="533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1810870"/>
            <a:ext cx="762000" cy="4751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2" idx="3"/>
            <a:endCxn id="3078" idx="1"/>
          </p:cNvCxnSpPr>
          <p:nvPr/>
        </p:nvCxnSpPr>
        <p:spPr>
          <a:xfrm flipV="1">
            <a:off x="7010400" y="1648946"/>
            <a:ext cx="2133601" cy="399489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3077" idx="1"/>
          </p:cNvCxnSpPr>
          <p:nvPr/>
        </p:nvCxnSpPr>
        <p:spPr>
          <a:xfrm>
            <a:off x="6781800" y="3162300"/>
            <a:ext cx="2390776" cy="2037230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Data\SyntheticDataSets\garb\Cone\c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57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Cone\con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7500" l="3375" r="97625">
                        <a14:foregroundMark x1="17313" y1="29333" x2="33625" y2="80750"/>
                        <a14:foregroundMark x1="54063" y1="76417" x2="74688" y2="48750"/>
                        <a14:foregroundMark x1="73125" y1="77500" x2="84875" y2="15083"/>
                        <a14:foregroundMark x1="40125" y1="10667" x2="88125" y2="11250"/>
                        <a14:foregroundMark x1="88250" y1="16083" x2="86813" y2="86667"/>
                        <a14:foregroundMark x1="26313" y1="87417" x2="76938" y2="86833"/>
                        <a14:foregroundMark x1="11938" y1="33167" x2="13250" y2="10500"/>
                        <a14:foregroundMark x1="25375" y1="10500" x2="72375" y2="8250"/>
                        <a14:foregroundMark x1="27375" y1="94667" x2="34375" y2="79417"/>
                        <a14:foregroundMark x1="53563" y1="97500" x2="60063" y2="83417"/>
                        <a14:foregroundMark x1="77188" y1="75083" x2="94625" y2="59250"/>
                        <a14:foregroundMark x1="12500" y1="32917" x2="3375" y2="11083"/>
                        <a14:foregroundMark x1="18875" y1="24083" x2="23688" y2="2333"/>
                        <a14:foregroundMark x1="18625" y1="14333" x2="23563" y2="17333"/>
                        <a14:foregroundMark x1="21063" y1="8417" x2="20813" y2="20583"/>
                        <a14:foregroundMark x1="20813" y1="15250" x2="31813" y2="15083"/>
                        <a14:foregroundMark x1="17188" y1="79250" x2="11063" y2="56917"/>
                        <a14:foregroundMark x1="42875" y1="93500" x2="38813" y2="75750"/>
                        <a14:foregroundMark x1="92188" y1="40917" x2="97625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462130"/>
            <a:ext cx="15240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251460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-69574"/>
            <a:ext cx="3124200" cy="258417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4800600"/>
            <a:ext cx="5562600" cy="205740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Google\SHREC\images\polymenderTests\shrec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9525"/>
            <a:ext cx="182594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Tests\shrec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6408" r="-15152" b="13213"/>
          <a:stretch/>
        </p:blipFill>
        <p:spPr bwMode="auto">
          <a:xfrm>
            <a:off x="-1928190" y="596348"/>
            <a:ext cx="21587790" cy="7832035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oogle\SHREC\images\polymenderTests\pol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752" y="-27432"/>
            <a:ext cx="1827847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polymenderTests\poly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12937"/>
          <a:stretch/>
        </p:blipFill>
        <p:spPr bwMode="auto">
          <a:xfrm>
            <a:off x="-1419225" y="993913"/>
            <a:ext cx="18259425" cy="7454348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15440</TotalTime>
  <Words>0</Words>
  <Application>Microsoft Office PowerPoint</Application>
  <PresentationFormat>Custom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45</cp:revision>
  <dcterms:created xsi:type="dcterms:W3CDTF">2015-07-06T15:24:42Z</dcterms:created>
  <dcterms:modified xsi:type="dcterms:W3CDTF">2015-07-24T17:21:40Z</dcterms:modified>
</cp:coreProperties>
</file>